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BA767-4A59-4855-A362-C36E0C2342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sz="2400" b="1" dirty="0"/>
              <a:t>Проучване на потребностите на работодателите от работна сила </a:t>
            </a:r>
            <a:r>
              <a:rPr lang="bg-BG" sz="2400" dirty="0"/>
              <a:t>– </a:t>
            </a:r>
            <a:r>
              <a:rPr lang="bg-BG" sz="2400" b="1" dirty="0"/>
              <a:t>състояние и перспективи. Анализ на промените в Националната класификация на професиите и длъжностите. Повишаване на сътрудничеството между образователните институции и териториалните органи на изпълнителната власт с цел трайно привличане и подкрепа на младите хора в неравностойно положение, както и промени в образователния процес с цел реализация на пазара на труда</a:t>
            </a:r>
            <a:endParaRPr lang="bg-BG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8F32FF-A3AF-48D8-AF8B-D5A789B68F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Доц. Росен Кирилов</a:t>
            </a:r>
          </a:p>
        </p:txBody>
      </p:sp>
    </p:spTree>
    <p:extLst>
      <p:ext uri="{BB962C8B-B14F-4D97-AF65-F5344CB8AC3E}">
        <p14:creationId xmlns:p14="http://schemas.microsoft.com/office/powerpoint/2010/main" val="89908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3535-A703-4072-8C50-98C05AFBC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Въведение и необходимост от функционално развитие на кариерните центрове на Висшите училища</a:t>
            </a:r>
            <a:r>
              <a:rPr lang="en-US" b="1" dirty="0"/>
              <a:t> (1/3)</a:t>
            </a: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1DBB1-E331-4C0C-842A-EF361CCD2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/>
              <a:t>Съвременните динамични икономически, социални и обществени промени налагат и изискват прилагането на нови политики и дейности за още по-успешната реализация на студентите от висшите училища и в частност УНСС. Цялостната политика на УНСС е в посока на това, краткосрочен и средносрочен период </a:t>
            </a:r>
            <a:r>
              <a:rPr lang="bg-BG" dirty="0" err="1"/>
              <a:t>междууниверситетския</a:t>
            </a:r>
            <a:r>
              <a:rPr lang="bg-BG" dirty="0"/>
              <a:t> център за развитие на кариерата </a:t>
            </a:r>
            <a:r>
              <a:rPr lang="en-US" dirty="0"/>
              <a:t>(</a:t>
            </a:r>
            <a:r>
              <a:rPr lang="bg-BG" dirty="0"/>
              <a:t>МЦРК</a:t>
            </a:r>
            <a:r>
              <a:rPr lang="en-US" dirty="0"/>
              <a:t>)</a:t>
            </a:r>
            <a:r>
              <a:rPr lang="bg-BG" dirty="0"/>
              <a:t> да се превърне в </a:t>
            </a:r>
            <a:r>
              <a:rPr lang="bg-BG" b="1" dirty="0"/>
              <a:t>активен участник</a:t>
            </a:r>
            <a:r>
              <a:rPr lang="bg-BG" dirty="0"/>
              <a:t> и страна в кариерното развитие на студентите. В резултат от приложението на нови дейности, мерки и политики отличните условия за кариерно развитие на студентите следва да са един от мотивите при избора на висшите училища и в частност УНСС от страна на потенциалните кандидати.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4619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3535-A703-4072-8C50-98C05AFBC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Въведение и необходимост от функционално развитие на кариерните центрове на Висшите училища</a:t>
            </a:r>
            <a:r>
              <a:rPr lang="en-US" b="1" dirty="0"/>
              <a:t> (2/3)</a:t>
            </a: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1DBB1-E331-4C0C-842A-EF361CCD2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dirty="0"/>
              <a:t>Основните цели на МЦРК са:</a:t>
            </a:r>
          </a:p>
          <a:p>
            <a:pPr lvl="0"/>
            <a:r>
              <a:rPr lang="bg-BG" dirty="0"/>
              <a:t>активно участие в процесите на кариерно развитие на студентите с цел успешната им реализация на пазара на труда;</a:t>
            </a:r>
          </a:p>
          <a:p>
            <a:pPr lvl="0"/>
            <a:r>
              <a:rPr lang="bg-BG" dirty="0"/>
              <a:t>постигане на високо ниво на информираност на студентите за изискванията, предизвикателствата и възможностите на съвременния пазар на труда, както и реализиране на активното им участие в процесите за постигане на успешно кариерно развитие;</a:t>
            </a:r>
          </a:p>
          <a:p>
            <a:pPr lvl="0"/>
            <a:r>
              <a:rPr lang="bg-BG" dirty="0"/>
              <a:t>създаване на устойчиви механизми и възможности на работодателите за подбор на студенти с доказани знания, умения и компетенции и тяхното непосредствено включване на пазара на труда;</a:t>
            </a:r>
          </a:p>
          <a:p>
            <a:pPr lvl="0"/>
            <a:r>
              <a:rPr lang="bg-BG" dirty="0"/>
              <a:t>изграждане на стабилни и ефективни партньорства между УНСС и работодателите;</a:t>
            </a:r>
          </a:p>
          <a:p>
            <a:pPr lvl="0"/>
            <a:r>
              <a:rPr lang="bg-BG" dirty="0"/>
              <a:t>подобряване на качеството на обучение чрез предоставяне на възможности за придобиване на практически опит и усъвършенстване на практически умения на студентите от УНСС в съответствие с потребностите на пазара на труда.</a:t>
            </a:r>
          </a:p>
        </p:txBody>
      </p:sp>
    </p:spTree>
    <p:extLst>
      <p:ext uri="{BB962C8B-B14F-4D97-AF65-F5344CB8AC3E}">
        <p14:creationId xmlns:p14="http://schemas.microsoft.com/office/powerpoint/2010/main" val="361590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3535-A703-4072-8C50-98C05AFBC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Въведение и необходимост от функционално развитие на кариерните центрове на Висшите училища</a:t>
            </a:r>
            <a:r>
              <a:rPr lang="en-US" b="1" dirty="0"/>
              <a:t> (3/3)</a:t>
            </a: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1DBB1-E331-4C0C-842A-EF361CCD2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bg-BG" dirty="0"/>
              <a:t>Предвижда се поетапно да бъдат реализирани следните НОВИ дейности в МЦРК, които да надградят досегашните дейности и инициативи:</a:t>
            </a:r>
          </a:p>
          <a:p>
            <a:pPr lvl="0"/>
            <a:r>
              <a:rPr lang="bg-BG" dirty="0"/>
              <a:t>Разработване, апробиране и прилагане на нова комуникационна политика към студентите, с индивидуален подход към потребностите на всеки студент;</a:t>
            </a:r>
          </a:p>
          <a:p>
            <a:pPr lvl="0"/>
            <a:r>
              <a:rPr lang="bg-BG" dirty="0"/>
              <a:t>Изграждане на единно електронно портфолио с активности, компетентности и практически опит на всеки студент на УНСС, до което регистрираните работодатели да имат достъп при търсене за отделни позиции;</a:t>
            </a:r>
          </a:p>
          <a:p>
            <a:pPr lvl="0"/>
            <a:r>
              <a:rPr lang="bg-BG" dirty="0"/>
              <a:t>Обучение на студентите по отношение на активности, компетентности и практически опит от гледна точка кандидатстването им за отделни позиции за работа;</a:t>
            </a:r>
          </a:p>
          <a:p>
            <a:pPr lvl="0"/>
            <a:r>
              <a:rPr lang="bg-BG" dirty="0"/>
              <a:t>Проучване на възможностите за валидиране на дигиталните компетенции на студентите в УНСС и използването на тази валидация в процеса на кариерното им развитие;</a:t>
            </a:r>
          </a:p>
          <a:p>
            <a:pPr lvl="0"/>
            <a:r>
              <a:rPr lang="bg-BG" dirty="0"/>
              <a:t>Провеждане на постоянно обучение, свързано с особеностите и характеристиките на жизнения цикъл на кариерното развитие на студентите;</a:t>
            </a:r>
          </a:p>
          <a:p>
            <a:pPr lvl="0"/>
            <a:r>
              <a:rPr lang="bg-BG" dirty="0"/>
              <a:t>Създаване на клубове по интереси, свързани с кариерното развитие на студентите;</a:t>
            </a:r>
          </a:p>
          <a:p>
            <a:pPr lvl="0"/>
            <a:r>
              <a:rPr lang="bg-BG" dirty="0"/>
              <a:t>Изграждане на цялостна политика към практическото обучение като част от жизнения цикъл на кариерното развитие на студентите</a:t>
            </a:r>
            <a:r>
              <a:rPr lang="en-US" dirty="0"/>
              <a:t> </a:t>
            </a:r>
            <a:r>
              <a:rPr lang="bg-BG" dirty="0"/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14820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A041-6026-4F8D-8F09-18B5F268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Организационна диаграма на МЦРК</a:t>
            </a:r>
            <a:endParaRPr lang="bg-BG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6883575-D6B3-4949-AF3B-3D4D892D9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EAB4FF5-3BE8-440F-A61D-D0A7DEDE51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513858"/>
              </p:ext>
            </p:extLst>
          </p:nvPr>
        </p:nvGraphicFramePr>
        <p:xfrm>
          <a:off x="2978092" y="2051892"/>
          <a:ext cx="4530055" cy="4681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3" imgW="5419634" imgH="5600620" progId="Visio.Drawing.15">
                  <p:embed/>
                </p:oleObj>
              </mc:Choice>
              <mc:Fallback>
                <p:oleObj name="Visio" r:id="rId3" imgW="5419634" imgH="560062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092" y="2051892"/>
                        <a:ext cx="4530055" cy="4681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644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E1F1-A6B9-4256-BB88-DB712426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Партньорство</a:t>
            </a:r>
            <a:r>
              <a:rPr lang="ru-RU" dirty="0"/>
              <a:t> на МЦРК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Студентския</a:t>
            </a:r>
            <a:r>
              <a:rPr lang="ru-RU" dirty="0"/>
              <a:t> </a:t>
            </a:r>
            <a:r>
              <a:rPr lang="ru-RU" dirty="0" err="1"/>
              <a:t>съвет</a:t>
            </a:r>
            <a:endParaRPr lang="bg-BG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031401E-5406-4043-AA0B-7BFB3E7BD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0528" y="18341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0DCF879-07F3-4FE1-93DD-952A879FA0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458877"/>
              </p:ext>
            </p:extLst>
          </p:nvPr>
        </p:nvGraphicFramePr>
        <p:xfrm>
          <a:off x="2340528" y="1985168"/>
          <a:ext cx="57531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Visio" r:id="rId3" imgW="8048534" imgH="6496023" progId="Visio.Drawing.15">
                  <p:embed/>
                </p:oleObj>
              </mc:Choice>
              <mc:Fallback>
                <p:oleObj name="Visio" r:id="rId3" imgW="8048534" imgH="6496023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0528" y="1985168"/>
                        <a:ext cx="5753100" cy="464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453531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</TotalTime>
  <Words>531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Berlin</vt:lpstr>
      <vt:lpstr>Microsoft Visio Drawing</vt:lpstr>
      <vt:lpstr>Проучване на потребностите на работодателите от работна сила – състояние и перспективи. Анализ на промените в Националната класификация на професиите и длъжностите. Повишаване на сътрудничеството между образователните институции и териториалните органи на изпълнителната власт с цел трайно привличане и подкрепа на младите хора в неравностойно положение, както и промени в образователния процес с цел реализация на пазара на труда</vt:lpstr>
      <vt:lpstr>Въведение и необходимост от функционално развитие на кариерните центрове на Висшите училища (1/3)</vt:lpstr>
      <vt:lpstr>Въведение и необходимост от функционално развитие на кариерните центрове на Висшите училища (2/3)</vt:lpstr>
      <vt:lpstr>Въведение и необходимост от функционално развитие на кариерните центрове на Висшите училища (3/3)</vt:lpstr>
      <vt:lpstr>Организационна диаграма на МЦРК</vt:lpstr>
      <vt:lpstr>Партньорство на МЦРК със Студентския съвет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Проучване на потребностите на работодателите от работна сила – състояние и перспективи. Анализ на промените в Националната класификация на професиите и длъжностите. Повишаване на сътрудничеството между образователните институции и териториалните органи на изпълнителната власт с цел трайно привличане и подкрепа на младите хора в неравностойно положение, както и промени в образователния процес с цел реализация на пазара на труда</dc:title>
  <dc:creator>Plamen Milev</dc:creator>
  <cp:lastModifiedBy>Plamen Milev</cp:lastModifiedBy>
  <cp:revision>5</cp:revision>
  <dcterms:created xsi:type="dcterms:W3CDTF">2018-09-20T15:24:24Z</dcterms:created>
  <dcterms:modified xsi:type="dcterms:W3CDTF">2018-09-20T15:31:45Z</dcterms:modified>
</cp:coreProperties>
</file>